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0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80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19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7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25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5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1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2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4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14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36D0B-6E79-47E1-9310-7FD1915302F1}" type="datetimeFigureOut">
              <a:rPr lang="en-GB" smtClean="0"/>
              <a:t>29/07/2013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D3BE9-F1D5-42E6-A629-ED347DF4B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geometry/triangles-similar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triangles-simila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triangles-similar-find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Similar Triangles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Pana</a:t>
            </a:r>
            <a:r>
              <a:rPr lang="lt-LT" dirty="0" err="1" smtClean="0"/>
              <a:t>šūs</a:t>
            </a:r>
            <a:r>
              <a:rPr lang="lt-LT" dirty="0" smtClean="0"/>
              <a:t> trikampiai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9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Similar</a:t>
            </a:r>
            <a:r>
              <a:rPr lang="lt-LT" dirty="0" smtClean="0"/>
              <a:t> </a:t>
            </a:r>
            <a:r>
              <a:rPr lang="lt-LT" dirty="0" err="1" smtClean="0"/>
              <a:t>Triangles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ffectLst/>
              </a:rPr>
              <a:t>Triangles are similar if they have the same shape, but </a:t>
            </a:r>
            <a:r>
              <a:rPr lang="en-GB" i="1" dirty="0" smtClean="0">
                <a:effectLst/>
              </a:rPr>
              <a:t>not necessarily the same size</a:t>
            </a:r>
            <a:endParaRPr lang="en-GB" dirty="0"/>
          </a:p>
          <a:p>
            <a:r>
              <a:rPr lang="lt-LT" dirty="0" err="1" smtClean="0"/>
              <a:t>These</a:t>
            </a:r>
            <a:r>
              <a:rPr lang="lt-LT" dirty="0" smtClean="0"/>
              <a:t> </a:t>
            </a:r>
            <a:r>
              <a:rPr lang="lt-LT" dirty="0" err="1"/>
              <a:t>triangles</a:t>
            </a:r>
            <a:r>
              <a:rPr lang="lt-LT" dirty="0"/>
              <a:t> are </a:t>
            </a:r>
            <a:r>
              <a:rPr lang="lt-LT" dirty="0" err="1"/>
              <a:t>all</a:t>
            </a:r>
            <a:r>
              <a:rPr lang="lt-LT" dirty="0"/>
              <a:t> </a:t>
            </a:r>
            <a:r>
              <a:rPr lang="lt-LT" dirty="0" err="1"/>
              <a:t>similar</a:t>
            </a:r>
            <a:r>
              <a:rPr lang="lt-LT" dirty="0"/>
              <a:t>: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805" y="3645024"/>
            <a:ext cx="5518499" cy="249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20450" y="6452378"/>
            <a:ext cx="6732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u="sng" dirty="0">
                <a:hlinkClick r:id="rId3"/>
              </a:rPr>
              <a:t>http://www.mathsisfun.com/geometry/triangles-similar.html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38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lt-LT" dirty="0" err="1" smtClean="0"/>
              <a:t>What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true</a:t>
            </a:r>
            <a:r>
              <a:rPr lang="lt-LT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angles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similar</a:t>
            </a:r>
            <a:r>
              <a:rPr lang="lt-LT" dirty="0" smtClean="0"/>
              <a:t> </a:t>
            </a:r>
            <a:r>
              <a:rPr lang="lt-LT" dirty="0" err="1" smtClean="0"/>
              <a:t>triangles</a:t>
            </a:r>
            <a:r>
              <a:rPr lang="lt-LT" dirty="0" smtClean="0"/>
              <a:t>?</a:t>
            </a:r>
            <a:endParaRPr lang="en-GB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6496570" cy="2165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581128"/>
            <a:ext cx="2162200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t-LT" dirty="0" err="1" smtClean="0"/>
              <a:t>Answer</a:t>
            </a:r>
            <a:r>
              <a:rPr lang="lt-LT" dirty="0" smtClean="0"/>
              <a:t>: 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38835" y="4869160"/>
            <a:ext cx="5904656" cy="15701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 err="1" smtClean="0"/>
              <a:t>They</a:t>
            </a:r>
            <a:r>
              <a:rPr lang="lt-LT" dirty="0" smtClean="0"/>
              <a:t> are </a:t>
            </a:r>
            <a:r>
              <a:rPr lang="lt-LT" dirty="0" err="1" smtClean="0"/>
              <a:t>congruent</a:t>
            </a:r>
            <a:r>
              <a:rPr lang="lt-LT" dirty="0" smtClean="0"/>
              <a:t> (sutampantys)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45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err="1" smtClean="0"/>
              <a:t>What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true</a:t>
            </a:r>
            <a:r>
              <a:rPr lang="lt-LT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sides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similar</a:t>
            </a:r>
            <a:r>
              <a:rPr lang="lt-LT" dirty="0" smtClean="0"/>
              <a:t> </a:t>
            </a:r>
            <a:r>
              <a:rPr lang="lt-LT" dirty="0" err="1" smtClean="0"/>
              <a:t>triangles</a:t>
            </a:r>
            <a:r>
              <a:rPr lang="lt-LT" dirty="0" smtClean="0"/>
              <a:t>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1954560" cy="820688"/>
          </a:xfrm>
        </p:spPr>
        <p:txBody>
          <a:bodyPr/>
          <a:lstStyle/>
          <a:p>
            <a:r>
              <a:rPr lang="lt-LT" dirty="0" err="1" smtClean="0"/>
              <a:t>Answer</a:t>
            </a:r>
            <a:r>
              <a:rPr lang="lt-LT" dirty="0" smtClean="0"/>
              <a:t>:</a:t>
            </a:r>
            <a:endParaRPr lang="en-GB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2555776" y="1600201"/>
            <a:ext cx="6131024" cy="820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corresponding</a:t>
            </a:r>
            <a:r>
              <a:rPr lang="lt-LT" dirty="0" smtClean="0"/>
              <a:t> </a:t>
            </a:r>
            <a:r>
              <a:rPr lang="lt-LT" dirty="0" err="1" smtClean="0"/>
              <a:t>sides</a:t>
            </a:r>
            <a:r>
              <a:rPr lang="lt-LT" dirty="0" smtClean="0"/>
              <a:t> are </a:t>
            </a:r>
            <a:r>
              <a:rPr lang="lt-LT" dirty="0" err="1" smtClean="0"/>
              <a:t>proportional</a:t>
            </a:r>
            <a:r>
              <a:rPr lang="lt-LT" dirty="0" smtClean="0"/>
              <a:t>.</a:t>
            </a:r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28" y="2636912"/>
            <a:ext cx="6493681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34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What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similarity</a:t>
            </a:r>
            <a:r>
              <a:rPr lang="lt-LT" dirty="0" smtClean="0"/>
              <a:t> </a:t>
            </a:r>
            <a:r>
              <a:rPr lang="lt-LT" dirty="0" err="1" smtClean="0"/>
              <a:t>ratio</a:t>
            </a:r>
            <a:r>
              <a:rPr lang="lt-LT" dirty="0" smtClean="0"/>
              <a:t>?</a:t>
            </a:r>
            <a:endParaRPr lang="en-GB" dirty="0"/>
          </a:p>
        </p:txBody>
      </p:sp>
      <p:sp>
        <p:nvSpPr>
          <p:cNvPr id="4" name="Title 1"/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2314600" cy="8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lt-LT" dirty="0" err="1" smtClean="0"/>
              <a:t>Answer</a:t>
            </a:r>
            <a:r>
              <a:rPr lang="lt-LT" dirty="0" smtClean="0"/>
              <a:t>: 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1764892"/>
            <a:ext cx="5328592" cy="8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342900" indent="-342900" algn="ctr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lt-LT" dirty="0" err="1"/>
              <a:t>It's</a:t>
            </a:r>
            <a:r>
              <a:rPr lang="lt-LT" dirty="0"/>
              <a:t> </a:t>
            </a:r>
            <a:r>
              <a:rPr lang="lt-LT" dirty="0" err="1"/>
              <a:t>the</a:t>
            </a:r>
            <a:r>
              <a:rPr lang="lt-LT" dirty="0"/>
              <a:t> </a:t>
            </a:r>
            <a:r>
              <a:rPr lang="lt-LT" dirty="0" err="1"/>
              <a:t>ratio</a:t>
            </a:r>
            <a:r>
              <a:rPr lang="lt-LT" dirty="0"/>
              <a:t> </a:t>
            </a:r>
            <a:r>
              <a:rPr lang="lt-LT" dirty="0" err="1" smtClean="0"/>
              <a:t>between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/>
              <a:t>corresponding</a:t>
            </a:r>
            <a:r>
              <a:rPr lang="lt-LT" dirty="0"/>
              <a:t> </a:t>
            </a:r>
            <a:r>
              <a:rPr lang="lt-LT" dirty="0" err="1" smtClean="0"/>
              <a:t>sides</a:t>
            </a:r>
            <a:r>
              <a:rPr lang="lt-LT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1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</a:t>
            </a:r>
            <a:r>
              <a:rPr lang="lt-LT" b="1" dirty="0" smtClean="0"/>
              <a:t>t</a:t>
            </a:r>
            <a:r>
              <a:rPr lang="en-GB" b="1" dirty="0" smtClean="0"/>
              <a:t>o Find if Triangles are Similar</a:t>
            </a:r>
            <a:r>
              <a:rPr lang="lt-LT" b="1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</a:t>
            </a:r>
            <a:r>
              <a:rPr lang="en-GB" dirty="0" smtClean="0">
                <a:hlinkClick r:id="rId2"/>
              </a:rPr>
              <a:t>triangles are similar</a:t>
            </a:r>
            <a:r>
              <a:rPr lang="en-GB" dirty="0" smtClean="0"/>
              <a:t> if they have:</a:t>
            </a:r>
          </a:p>
          <a:p>
            <a:pPr lvl="1"/>
            <a:r>
              <a:rPr lang="en-GB" dirty="0" smtClean="0"/>
              <a:t>all their angles equal</a:t>
            </a:r>
            <a:r>
              <a:rPr lang="lt-LT" dirty="0" smtClean="0"/>
              <a:t>;</a:t>
            </a:r>
            <a:endParaRPr lang="en-GB" dirty="0" smtClean="0"/>
          </a:p>
          <a:p>
            <a:pPr lvl="1"/>
            <a:r>
              <a:rPr lang="en-GB" dirty="0" smtClean="0"/>
              <a:t>corresponding sides are in the same ratio</a:t>
            </a:r>
            <a:r>
              <a:rPr lang="lt-LT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5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4522514"/>
          </a:xfrm>
        </p:spPr>
        <p:txBody>
          <a:bodyPr>
            <a:normAutofit/>
          </a:bodyPr>
          <a:lstStyle/>
          <a:p>
            <a:r>
              <a:rPr lang="en-GB" dirty="0" smtClean="0">
                <a:hlinkClick r:id="rId2"/>
              </a:rPr>
              <a:t>There are three ways to find if two triangles are similar: </a:t>
            </a:r>
            <a:r>
              <a:rPr lang="en-GB" b="1" dirty="0" smtClean="0">
                <a:hlinkClick r:id="rId2"/>
              </a:rPr>
              <a:t>AA</a:t>
            </a:r>
            <a:r>
              <a:rPr lang="en-GB" dirty="0" smtClean="0">
                <a:hlinkClick r:id="rId2"/>
              </a:rPr>
              <a:t>, </a:t>
            </a:r>
            <a:r>
              <a:rPr lang="en-GB" b="1" dirty="0" smtClean="0">
                <a:hlinkClick r:id="rId2"/>
              </a:rPr>
              <a:t>SAS</a:t>
            </a:r>
            <a:r>
              <a:rPr lang="en-GB" dirty="0" smtClean="0">
                <a:hlinkClick r:id="rId2"/>
              </a:rPr>
              <a:t> and </a:t>
            </a:r>
            <a:r>
              <a:rPr lang="en-GB" b="1" dirty="0" smtClean="0">
                <a:hlinkClick r:id="rId2"/>
              </a:rPr>
              <a:t>SSS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34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131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Similar Triangles</vt:lpstr>
      <vt:lpstr>Similar Triangles</vt:lpstr>
      <vt:lpstr>What is true about the angles of similar triangles?</vt:lpstr>
      <vt:lpstr>What is true about the sides of similar triangles?</vt:lpstr>
      <vt:lpstr>What is the similarity ratio?</vt:lpstr>
      <vt:lpstr>How to Find if Triangles are Similar?</vt:lpstr>
      <vt:lpstr>There are three ways to find if two triangles are similar: AA, SAS and SSS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Similar Triangles</dc:title>
  <dc:creator>VDU</dc:creator>
  <cp:lastModifiedBy>VDU</cp:lastModifiedBy>
  <cp:revision>6</cp:revision>
  <dcterms:created xsi:type="dcterms:W3CDTF">2013-07-29T09:27:07Z</dcterms:created>
  <dcterms:modified xsi:type="dcterms:W3CDTF">2013-07-29T11:59:34Z</dcterms:modified>
</cp:coreProperties>
</file>